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D3E4BE-4830-4E55-9661-853E4F2F26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776ADF3-772A-4461-B424-18E7D8CB47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A873B4-1D4C-478B-9922-93B87D345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1224B4-755B-4615-8544-B24FE16D7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00CDCD-70E4-4E4A-9501-8202D9528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021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E1BE7C-074D-4862-B6D4-7A9662932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32D646-F11F-43B9-9DF9-A94198A5A1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43F519-59BC-4E1B-8A93-08956DE7A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951263-EE77-4279-B91D-2886CE74E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F43CE1-EF32-4DB6-B41D-9F90035FB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753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7F442AD-F77B-483D-A83D-0058010EE8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0C7DF99-E606-4B95-AF6F-41147A999F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05ED56-8525-4662-BFF0-612D83B81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484D22-7AFB-4636-B962-923D62330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57326A-AFDB-4C8F-AA47-B7D858F62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212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AB336-2551-4F50-B142-50875BEBE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33762F-F536-4BF7-B667-E3C7A54424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B8B146-C4B5-4B0A-9FB4-4AD01F2DD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50F3C7-786F-4D0C-AF9F-B7778B6A1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1BB3B8-6089-4EC6-A45B-1FAC41E7E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893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DD6DA6-8636-4E4E-9C96-02B02D387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68F07B-A60F-4982-BF71-BD00F7DFD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7B3816-6021-4D1A-9190-5EBCBE044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60E918-4A7B-464F-9B2E-CE0A28D06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467A3E-8A10-4434-BC74-DF96D2FBE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933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B756DE-BBDF-4FB4-99EA-5F9C0551B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1299A7-A509-4149-BA72-963513528F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181C68-0FBB-45E7-9E92-9FAF15C0DB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474877-C060-4715-99BD-6AE21482B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84FA497-8DA4-4AFD-B495-A3740214D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A82A1D7-220E-4263-88FC-15281EA71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453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0CE02-7D69-4CF1-B332-DD523FCEA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902B17-9B4D-488F-B5F6-00FB5795F7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08C5B1-F070-4B75-B1A3-CED86DCE63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A011C6-495E-4787-BDF2-57FA47CD36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88C6148-D8C0-4E40-ABE9-6169D5D35B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C5C3770-32DF-43F2-8F76-28F4A76E8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6171801-C5B8-4653-926A-3D0A3AC0E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A2F1683-822A-4733-A4F2-84591CCA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342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86904E-DDD1-49A8-BF52-FF11C8EB3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F56739E-D03D-4CDF-A494-D81D5E141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E88E786-3970-49E8-87BC-3EA20E464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598D945-5063-464C-8537-F17F52A2E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185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0523E34-1C24-477D-B427-AA58B7A48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520DC1C-47E0-47A7-ABD5-C50B84B5F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8921A6-9F6D-4E0F-A4B4-0CC9B7AC7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868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61E21E-EF0C-4570-8BEE-03CFB0618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C35B6F-F267-4A20-AA40-63735A55A6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C8F767D-E5C8-411B-A048-E28D54E079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AF67B7-B21D-42D4-8FB4-5A2B1D96F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0026FB-39F8-467F-A79E-FBBE58041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91A956-8369-4327-A83D-7F23B633C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200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6341FC-0A3E-4618-84CE-2DCBA5353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3D4C608-AD6F-46A8-91AF-F268B3B229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4F5EA95-D635-4EB6-A71D-F2D6519060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00A4565-1FEB-4993-9DB8-95C45747D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AACCAB-CF4D-4366-8225-3370567B3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5300C2-796E-4891-A238-0C40DEC8E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227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3B315-BD47-489C-8F2F-D67B8E3A2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32133B-6F00-4FA6-B96B-EC900E724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422082-5713-471F-AD2A-87633B71B3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177D6-24CE-4091-97E3-FB81ECF3B08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13FD48-FB4E-44A6-9B65-8C129E9666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D5DEB3-000C-4248-8D20-258586D8F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D8E80-21EF-462D-BAD5-59DBB5A51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02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3E3D3E-68CA-4369-8B46-A69200952F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Презентация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7526686-0CD8-4DAB-83D5-58E213540C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7476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Широкоэкранный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Лилия Кадырова</dc:creator>
  <cp:lastModifiedBy>Лилия Кадырова</cp:lastModifiedBy>
  <cp:revision>1</cp:revision>
  <dcterms:created xsi:type="dcterms:W3CDTF">2025-04-03T04:40:23Z</dcterms:created>
  <dcterms:modified xsi:type="dcterms:W3CDTF">2025-04-03T04:40:44Z</dcterms:modified>
</cp:coreProperties>
</file>